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8" r:id="rId2"/>
    <p:sldId id="259" r:id="rId3"/>
    <p:sldId id="262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1">
          <p15:clr>
            <a:srgbClr val="A4A3A4"/>
          </p15:clr>
        </p15:guide>
        <p15:guide id="4" orient="horz" pos="574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70" autoAdjust="0"/>
    <p:restoredTop sz="97140"/>
  </p:normalViewPr>
  <p:slideViewPr>
    <p:cSldViewPr snapToGrid="0" snapToObjects="1" showGuides="1">
      <p:cViewPr varScale="1">
        <p:scale>
          <a:sx n="68" d="100"/>
          <a:sy n="68" d="100"/>
        </p:scale>
        <p:origin x="1026" y="60"/>
      </p:cViewPr>
      <p:guideLst>
        <p:guide orient="horz" pos="1151"/>
        <p:guide orient="horz" pos="5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DB70-8D40-0842-A3B8-7D93DD610C71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6B5E-8D07-E14B-9D19-9636BDE7B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LK_PPT_D1T1_01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800488"/>
            <a:ext cx="6262076" cy="1311128"/>
          </a:xfrm>
        </p:spPr>
        <p:txBody>
          <a:bodyPr wrap="square" anchor="b" anchorCtr="0">
            <a:spAutoFit/>
          </a:bodyPr>
          <a:lstStyle>
            <a:lvl1pPr algn="l">
              <a:defRPr sz="44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40280"/>
            <a:ext cx="6262076" cy="33855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760" y="2971800"/>
            <a:ext cx="305132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4115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5472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  <p15:guide id="5" orient="horz" pos="18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914400"/>
            <a:ext cx="9144000" cy="2880360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5" y="4018753"/>
            <a:ext cx="8424538" cy="480131"/>
          </a:xfrm>
        </p:spPr>
        <p:txBody>
          <a:bodyPr anchor="t" anchorCtr="0"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5030528"/>
            <a:ext cx="8413133" cy="31393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5" y="4498884"/>
            <a:ext cx="8424538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4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2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800488"/>
            <a:ext cx="6262076" cy="1311128"/>
          </a:xfrm>
        </p:spPr>
        <p:txBody>
          <a:bodyPr wrap="square" anchor="b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40280"/>
            <a:ext cx="6262076" cy="33855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760" y="2971800"/>
            <a:ext cx="305132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644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orient="horz" pos="18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800488"/>
            <a:ext cx="6262076" cy="1311128"/>
          </a:xfrm>
        </p:spPr>
        <p:txBody>
          <a:bodyPr wrap="square" anchor="b" anchorCtr="0">
            <a:spAutoFit/>
          </a:bodyPr>
          <a:lstStyle>
            <a:lvl1pPr algn="l">
              <a:defRPr sz="44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240280"/>
            <a:ext cx="6262076" cy="33855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5760" y="2971800"/>
            <a:ext cx="305132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3920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orient="horz" pos="18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4" y="1297156"/>
            <a:ext cx="8412480" cy="3693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6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5" y="1719136"/>
            <a:ext cx="6750762" cy="535531"/>
          </a:xfrm>
        </p:spPr>
        <p:txBody>
          <a:bodyPr anchor="b" anchorCtr="0"/>
          <a:lstStyle>
            <a:lvl1pPr>
              <a:defRPr sz="32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         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33855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TLK_PPT_D1L1_1cr_01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5" y="5440579"/>
            <a:ext cx="2974848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7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04020"/>
            <a:ext cx="8412480" cy="4801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737360"/>
            <a:ext cx="3980794" cy="42039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888" y="1739659"/>
            <a:ext cx="3980794" cy="4207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5" y="1297156"/>
            <a:ext cx="3990628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23341" y="1297156"/>
            <a:ext cx="3980794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4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5" y="804672"/>
            <a:ext cx="4109162" cy="480131"/>
          </a:xfrm>
        </p:spPr>
        <p:txBody>
          <a:bodyPr anchor="t" anchorCtr="0">
            <a:sp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5" y="1737360"/>
            <a:ext cx="4103599" cy="4200765"/>
          </a:xfrm>
        </p:spPr>
        <p:txBody>
          <a:bodyPr/>
          <a:lstStyle>
            <a:lvl2pPr>
              <a:buSzPct val="50000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5" y="1297156"/>
            <a:ext cx="4109162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0600" y="914400"/>
            <a:ext cx="3889375" cy="502920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704" y="804672"/>
            <a:ext cx="8320269" cy="480131"/>
          </a:xfrm>
        </p:spPr>
        <p:txBody>
          <a:bodyPr anchor="t" anchorCtr="0"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16" y="1741339"/>
            <a:ext cx="4103599" cy="42022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704" y="1297156"/>
            <a:ext cx="8320269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800599" y="1711568"/>
            <a:ext cx="3889375" cy="4232031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572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7359"/>
            <a:ext cx="8412480" cy="420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705" y="6398425"/>
            <a:ext cx="357126" cy="2000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563F86AE-5688-474D-817A-3E7824F2C9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TLK_PPT_D1L2_clr_01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87" y="102337"/>
            <a:ext cx="1889760" cy="6339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26831" y="6404516"/>
            <a:ext cx="2976902" cy="20005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© 2015 CenturyLink.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20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62" r:id="rId4"/>
    <p:sldLayoutId id="2147483676" r:id="rId5"/>
    <p:sldLayoutId id="2147483663" r:id="rId6"/>
    <p:sldLayoutId id="2147483664" r:id="rId7"/>
    <p:sldLayoutId id="2147483677" r:id="rId8"/>
    <p:sldLayoutId id="2147483679" r:id="rId9"/>
    <p:sldLayoutId id="2147483678" r:id="rId10"/>
    <p:sldLayoutId id="2147483666" r:id="rId11"/>
    <p:sldLayoutId id="214748366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1682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50000"/>
        <a:buFont typeface=".LucidaGrandeUI" charset="0"/>
        <a:buChar char="▶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14350" indent="-1698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.HelveticaNeueDeskInterface-Regular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93738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863600" indent="-1698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.HelveticaNeueDeskInterface-Regular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290" userDrawn="1">
          <p15:clr>
            <a:srgbClr val="F26B43"/>
          </p15:clr>
        </p15:guide>
        <p15:guide id="3" pos="5474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6" orient="horz" pos="4119" userDrawn="1">
          <p15:clr>
            <a:srgbClr val="F26B43"/>
          </p15:clr>
        </p15:guide>
        <p15:guide id="7" orient="horz" pos="37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409885"/>
            <a:ext cx="6262076" cy="701731"/>
          </a:xfrm>
        </p:spPr>
        <p:txBody>
          <a:bodyPr/>
          <a:lstStyle/>
          <a:p>
            <a:r>
              <a:rPr lang="en-US" dirty="0"/>
              <a:t>ICSC Codes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0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7266" y="1602557"/>
            <a:ext cx="7334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Legacy CenturyTel (L_CTL) ICSC Codes			Page 4</a:t>
            </a:r>
          </a:p>
          <a:p>
            <a:endParaRPr lang="en-US" dirty="0"/>
          </a:p>
          <a:p>
            <a:r>
              <a:rPr lang="en-US" dirty="0"/>
              <a:t>Legacy Embarq (L_EQ) ICSC Codes 			Page 6</a:t>
            </a:r>
          </a:p>
          <a:p>
            <a:endParaRPr lang="en-US" dirty="0"/>
          </a:p>
          <a:p>
            <a:r>
              <a:rPr lang="en-US" dirty="0"/>
              <a:t>Legacy Qwest (L_Q) ICSC Codes 				Page 8</a:t>
            </a:r>
          </a:p>
        </p:txBody>
      </p:sp>
    </p:spTree>
    <p:extLst>
      <p:ext uri="{BB962C8B-B14F-4D97-AF65-F5344CB8AC3E}">
        <p14:creationId xmlns:p14="http://schemas.microsoft.com/office/powerpoint/2010/main" val="213902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9705" y="1719136"/>
            <a:ext cx="6750762" cy="535531"/>
          </a:xfrm>
        </p:spPr>
        <p:txBody>
          <a:bodyPr/>
          <a:lstStyle/>
          <a:p>
            <a:r>
              <a:rPr lang="en-US" dirty="0"/>
              <a:t>Legacy CenturyTel ICSC Codes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584775"/>
          </a:xfrm>
        </p:spPr>
        <p:txBody>
          <a:bodyPr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/>
              <a:t>Legacy CenturyTel and El Paso ICSC Codes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70782"/>
              </p:ext>
            </p:extLst>
          </p:nvPr>
        </p:nvGraphicFramePr>
        <p:xfrm>
          <a:off x="369709" y="1397000"/>
          <a:ext cx="84109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0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CO06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CO08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CO24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IA39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ID68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IR40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IV11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IV21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IV27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IW19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IW33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IW50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IZ30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NW03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TU01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TU03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9705" y="1719136"/>
            <a:ext cx="6750762" cy="535531"/>
          </a:xfrm>
        </p:spPr>
        <p:txBody>
          <a:bodyPr/>
          <a:lstStyle/>
          <a:p>
            <a:r>
              <a:rPr lang="en-US" dirty="0"/>
              <a:t>Legacy Embarq ICSC Codes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584775"/>
          </a:xfrm>
        </p:spPr>
        <p:txBody>
          <a:bodyPr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/>
              <a:t>Legacy Embarq ICSC Codes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40632"/>
              </p:ext>
            </p:extLst>
          </p:nvPr>
        </p:nvGraphicFramePr>
        <p:xfrm>
          <a:off x="726833" y="1397000"/>
          <a:ext cx="746505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FL03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FL02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LV01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MG04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SM01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UT02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1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9705" y="1719136"/>
            <a:ext cx="6750762" cy="535531"/>
          </a:xfrm>
        </p:spPr>
        <p:txBody>
          <a:bodyPr/>
          <a:lstStyle/>
          <a:p>
            <a:r>
              <a:rPr lang="en-US" dirty="0"/>
              <a:t>Legacy Qwest ICSC Codes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9705" y="2455334"/>
            <a:ext cx="6750762" cy="584775"/>
          </a:xfrm>
        </p:spPr>
        <p:txBody>
          <a:bodyPr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04672"/>
            <a:ext cx="8412480" cy="487313"/>
          </a:xfrm>
        </p:spPr>
        <p:txBody>
          <a:bodyPr/>
          <a:lstStyle/>
          <a:p>
            <a:r>
              <a:rPr lang="en-US" dirty="0"/>
              <a:t>Legacy Qwest ICSC Codes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86AE-5688-474D-817A-3E7824F2C96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6410"/>
              </p:ext>
            </p:extLst>
          </p:nvPr>
        </p:nvGraphicFramePr>
        <p:xfrm>
          <a:off x="726833" y="1397000"/>
          <a:ext cx="74650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MS01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MS02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MS03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NW01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NW02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PN01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PN02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1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turyLink">
      <a:dk1>
        <a:srgbClr val="000000"/>
      </a:dk1>
      <a:lt1>
        <a:srgbClr val="FFFFFF"/>
      </a:lt1>
      <a:dk2>
        <a:srgbClr val="616365"/>
      </a:dk2>
      <a:lt2>
        <a:srgbClr val="9A9B9C"/>
      </a:lt2>
      <a:accent1>
        <a:srgbClr val="00853F"/>
      </a:accent1>
      <a:accent2>
        <a:srgbClr val="8CC43F"/>
      </a:accent2>
      <a:accent3>
        <a:srgbClr val="284E36"/>
      </a:accent3>
      <a:accent4>
        <a:srgbClr val="34B233"/>
      </a:accent4>
      <a:accent5>
        <a:srgbClr val="0098DB"/>
      </a:accent5>
      <a:accent6>
        <a:srgbClr val="FFA02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114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.HelveticaNeueDeskInterface-Regular</vt:lpstr>
      <vt:lpstr>.LucidaGrandeUI</vt:lpstr>
      <vt:lpstr>Arial</vt:lpstr>
      <vt:lpstr>Calibri</vt:lpstr>
      <vt:lpstr>Times New Roman</vt:lpstr>
      <vt:lpstr>Office Theme</vt:lpstr>
      <vt:lpstr>ICSC Codes</vt:lpstr>
      <vt:lpstr>Index</vt:lpstr>
      <vt:lpstr>Legacy CenturyTel ICSC Codes</vt:lpstr>
      <vt:lpstr>Legacy CenturyTel and El Paso ICSC Codes</vt:lpstr>
      <vt:lpstr>Legacy Embarq ICSC Codes</vt:lpstr>
      <vt:lpstr>Legacy Embarq ICSC Codes</vt:lpstr>
      <vt:lpstr>Legacy Qwest ICSC Codes</vt:lpstr>
      <vt:lpstr>Legacy Qwest ICSC Codes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Kip</dc:creator>
  <cp:lastModifiedBy>Latimer, Robin W</cp:lastModifiedBy>
  <cp:revision>61</cp:revision>
  <dcterms:created xsi:type="dcterms:W3CDTF">2015-11-17T04:10:00Z</dcterms:created>
  <dcterms:modified xsi:type="dcterms:W3CDTF">2023-03-09T16:57:16Z</dcterms:modified>
</cp:coreProperties>
</file>