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636" autoAdjust="0"/>
  </p:normalViewPr>
  <p:slideViewPr>
    <p:cSldViewPr>
      <p:cViewPr>
        <p:scale>
          <a:sx n="100" d="100"/>
          <a:sy n="100" d="100"/>
        </p:scale>
        <p:origin x="-1090" y="91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" y="0"/>
    </p:cViewPr>
  </p:outlineViewPr>
  <p:notesTextViewPr>
    <p:cViewPr>
      <p:scale>
        <a:sx n="100" d="100"/>
        <a:sy n="100" d="100"/>
      </p:scale>
      <p:origin x="0" y="67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E1F65A-31CD-435E-ADB0-0E46664AB301}" type="datetimeFigureOut">
              <a:rPr lang="en-US"/>
              <a:pPr>
                <a:defRPr/>
              </a:pPr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539D7B-DD4A-4517-A2C1-E09691E9CB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FF8A11-C71D-4887-8B1E-181006CAA19F}" type="datetimeFigureOut">
              <a:rPr lang="en-US"/>
              <a:pPr>
                <a:defRPr/>
              </a:pPr>
              <a:t>10/11/2016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487FA4-C731-487B-9AA4-7D9EFC927E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Legacy Qwest states:  AZ, CO, IA, ID, MN, MT, NE, NM, ND, OR, SD, UT, WA, WY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Legacy CenturyLink/Embarq states: GA,NJ,NC,OH,PA,SC,TN,VA, AL,AR,FL,KS,LA,MS,MO,OK,TX, CA,ID,NV,OR,WA 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152125-9F94-4A54-9ACE-BD3278E313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0B8-2D5A-45D7-9705-B0E492DE28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3926A-5A85-4A5A-B85A-240100C773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274C8-8735-49FC-8DEB-251DE1B396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F876E-01BC-45F6-8C3B-F6854A42F4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66D8-A3AE-43C6-993E-9E42C66108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F82AF-5770-4E34-BFAF-E89669B00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8172-1810-496D-883D-ACBE5919A6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5C0A0-8E38-4AC1-A8BE-D7B0992F9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D9EE7-3251-47C6-AFCB-0AD789F47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533E-ECE9-4602-B0E3-34D24114D5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7AA3-9533-4FFB-A90D-8679D046C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04/04/2013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013F57-4F1E-4107-BDF7-8A6C47BF3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endy.gray@centurylin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hyperlink" Target="mailto:karla.quintana@centurylink.com" TargetMode="External"/><Relationship Id="rId4" Type="http://schemas.openxmlformats.org/officeDocument/2006/relationships/hyperlink" Target="mailto:jeremiah.tolbert@centurylink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864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TEST AND TURN UP; trunk translations and switched carrier – follow VRU prompts: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Qwest  		800-830-0722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Qwest 911 		800-355-5176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CenturyTel/Embarq 		800-669-1245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CenturyTel/Embarq DS1 	</a:t>
            </a:r>
            <a:r>
              <a:rPr lang="en-US" sz="4000" b="1" dirty="0" smtClean="0"/>
              <a:t>8</a:t>
            </a:r>
            <a:r>
              <a:rPr lang="en-US" sz="4000" dirty="0" smtClean="0"/>
              <a:t>88-862-8293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REPAIR AND MAINTENANCE: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Qwest 		800-830-0722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Legacy Qwest 911 		800-357-0911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Legacy Qwest SS7 (Alink Customers)	720-956-7872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CenturyTel/Embarq 		888-862-8293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Message services include 26 code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Alarms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Cable cuts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Complex Translations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T1’s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SS7</a:t>
            </a:r>
          </a:p>
          <a:p>
            <a:pPr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Legacy CenturyTel/Embarq 911 Repair: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T1/Trunk issues		888-862-8293 opt. 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Translations Issues/EQ		800-669-1245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Translations Issues/CTEL	888-296-6656 opt.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b="1" u="sng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4400" b="1" u="sng" dirty="0" smtClean="0"/>
              <a:t>Escalation procedures ALL AREAS: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  All escalations route through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/>
              <a:t>Repair and Maintenance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Qwest states:  AZ, CO, ID, IA, MT, MN, ND, NE, NM, OR, SD, UT, WA, WY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Legacy CenturyTel/Embarq states: AL, AR, CA, ID, FL, GA, KS, LA, MS, MO, NC, NJ, NV, OH, OK, OR, PA, SC, TN, TX, VA</a:t>
            </a:r>
            <a:r>
              <a:rPr lang="en-US" sz="4000" dirty="0"/>
              <a:t>, </a:t>
            </a:r>
            <a:r>
              <a:rPr lang="en-US" sz="4000" dirty="0" smtClean="0"/>
              <a:t>WA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4000" b="1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54864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Wholesale Team Contacts and High Level Responsibilities.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Account Manager -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New Services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New contracts or renegotiate contracts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Pricing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Meet Point changes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Initial facility Upgrades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Wendy Gray	</a:t>
            </a:r>
            <a:r>
              <a:rPr lang="en-US" dirty="0" smtClean="0"/>
              <a:t>    	</a:t>
            </a:r>
            <a:r>
              <a:rPr lang="en-US" u="sng" dirty="0" smtClean="0">
                <a:hlinkClick r:id="rId3"/>
              </a:rPr>
              <a:t>wendy.gray@centurylink.com</a:t>
            </a:r>
            <a:r>
              <a:rPr lang="en-US" dirty="0" smtClean="0"/>
              <a:t>                         541-387-9285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CA, ID, NV, OR,  WA, AZ, CO, IA, MN, MT, ND, NE ,NM, SD, UT, WY, All States: Frontier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Sandy Nelson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u="sng" dirty="0" smtClean="0">
                <a:solidFill>
                  <a:srgbClr val="0000FF"/>
                </a:solidFill>
              </a:rPr>
              <a:t>sandy.nelson@centurylink.com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                 318- </a:t>
            </a:r>
            <a:r>
              <a:rPr lang="en-US" dirty="0"/>
              <a:t>340-5145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GA</a:t>
            </a:r>
            <a:r>
              <a:rPr lang="en-US" sz="2800" dirty="0" smtClean="0"/>
              <a:t>, LA, MS, NC,  NJ, OH, PA, SC, TN, VA ,  All States:  </a:t>
            </a:r>
            <a:r>
              <a:rPr lang="en-US" sz="2800" dirty="0" err="1" smtClean="0"/>
              <a:t>Windstream</a:t>
            </a:r>
            <a:r>
              <a:rPr lang="en-US" sz="2800" dirty="0" smtClean="0"/>
              <a:t>, CBT, TDS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Susan Smith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u="sng" dirty="0" smtClean="0">
                <a:solidFill>
                  <a:srgbClr val="0000FF"/>
                </a:solidFill>
              </a:rPr>
              <a:t>susan.smith@centurylink.com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 </a:t>
            </a:r>
            <a:r>
              <a:rPr lang="en-US" dirty="0" smtClean="0"/>
              <a:t>                      903-792-3499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 </a:t>
            </a:r>
            <a:r>
              <a:rPr lang="en-US" sz="2800" dirty="0" smtClean="0"/>
              <a:t>AL, AR, FL, IL,  IN, KS, MI, MO,  OK, TX, WI ,  All States:  Verizon,  AT&amp;T, CBT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u="sng" dirty="0" smtClean="0"/>
              <a:t>Account Management Escalation </a:t>
            </a:r>
            <a:r>
              <a:rPr lang="en-US" sz="4000" b="1" u="sng" dirty="0"/>
              <a:t>Contact</a:t>
            </a:r>
            <a:endParaRPr lang="en-US" sz="4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 Susan Smith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b="1" dirty="0" smtClean="0"/>
              <a:t>Manager </a:t>
            </a:r>
            <a:r>
              <a:rPr lang="en-US" b="1" dirty="0"/>
              <a:t>Account Administration </a:t>
            </a:r>
            <a:r>
              <a:rPr lang="en-US" b="1" dirty="0" smtClean="0"/>
              <a:t>	</a:t>
            </a:r>
            <a:r>
              <a:rPr lang="en-US" dirty="0" smtClean="0"/>
              <a:t>                                 903-792-3499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Jack </a:t>
            </a:r>
            <a:r>
              <a:rPr lang="en-US" b="1" dirty="0" smtClean="0"/>
              <a:t>Burge -  Director </a:t>
            </a:r>
            <a:r>
              <a:rPr lang="en-US" b="1" dirty="0"/>
              <a:t>Wholesale Account </a:t>
            </a:r>
            <a:r>
              <a:rPr lang="en-US" b="1" dirty="0" smtClean="0"/>
              <a:t>Management                                                   </a:t>
            </a:r>
            <a:r>
              <a:rPr lang="en-US" dirty="0" smtClean="0"/>
              <a:t>407-889-6434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Mike </a:t>
            </a:r>
            <a:r>
              <a:rPr lang="en-US" b="1" dirty="0" smtClean="0"/>
              <a:t>Hunsucker - VP CLEC                                                                                                      </a:t>
            </a:r>
            <a:r>
              <a:rPr lang="en-US" dirty="0" smtClean="0"/>
              <a:t> 303-330-6546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Service Manager –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Create ECANs to communicate ILEC needs to CTL teams to initiate CIA work, T1 and trunk orders, translations, grooming, etc.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Implementation of  meet point facility upgrades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Switch Conversions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SS7 conversions/related link data sheets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Augments/disconnections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/>
              <a:t>Maintenance issues impacting ILECs</a:t>
            </a:r>
            <a:endParaRPr lang="en-US" sz="3200" b="1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Jeremiah Tolbert                                        </a:t>
            </a:r>
            <a:r>
              <a:rPr lang="en-US" u="sng" dirty="0" smtClean="0">
                <a:hlinkClick r:id="rId4"/>
              </a:rPr>
              <a:t>jeremiah.tolbert@centurylink.com</a:t>
            </a:r>
            <a:r>
              <a:rPr lang="en-US" dirty="0" smtClean="0"/>
              <a:t>                 612 349 2301 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AL, AR, CA, CO, FL, IN, KS, MS, MO, NC, OH, OK, OR, NJ, NM, NV, PA, SC, TN, 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TX , VA, WA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Karla Quintana  	</a:t>
            </a:r>
            <a:r>
              <a:rPr lang="en-US" dirty="0" smtClean="0">
                <a:hlinkClick r:id="rId5"/>
              </a:rPr>
              <a:t>karla.quintana@centurylink.com</a:t>
            </a:r>
            <a:r>
              <a:rPr lang="en-US" dirty="0" smtClean="0"/>
              <a:t>                  303-308-5460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AZ, GA, I A, ID, IL, LA, MI, MN, MT, ND, NE, SD, UT, WI , WY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u="sng" dirty="0" smtClean="0"/>
              <a:t>Service Management Escalation Contact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David Schlosser - Service Delivery Manager 	                                </a:t>
            </a:r>
            <a:r>
              <a:rPr lang="en-US" dirty="0" smtClean="0"/>
              <a:t>612-663-5499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Ken Beck - Director Wholesale Service Management	                                </a:t>
            </a:r>
            <a:r>
              <a:rPr lang="en-US" dirty="0" smtClean="0"/>
              <a:t>303-308-5400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Warren Mickens - VP Wholesale Operations	                                </a:t>
            </a:r>
            <a:r>
              <a:rPr lang="en-US" dirty="0" smtClean="0"/>
              <a:t>303-672-2842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052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 ILEC NETWORK AND ACCOUNT CONTACTS</a:t>
            </a:r>
          </a:p>
        </p:txBody>
      </p:sp>
      <p:pic>
        <p:nvPicPr>
          <p:cNvPr id="2053" name="Picture 70" descr="https://www.costore.com/centurylink/layout2/CenturyLink_H_2CP_356_NEW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1524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09/28/16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92</Words>
  <Application>Microsoft Office PowerPoint</Application>
  <PresentationFormat>On-screen Show (4:3)</PresentationFormat>
  <Paragraphs>83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ILEC NETWORK AND ACCOUNT CONTACTS</vt:lpstr>
    </vt:vector>
  </TitlesOfParts>
  <Company>Qwest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ILEC ACCOUNT AND NETWORK CONTACTS</dc:title>
  <dc:creator>Karla Quintana</dc:creator>
  <cp:lastModifiedBy>CenturyLink Employee</cp:lastModifiedBy>
  <cp:revision>87</cp:revision>
  <dcterms:created xsi:type="dcterms:W3CDTF">2011-11-03T20:01:36Z</dcterms:created>
  <dcterms:modified xsi:type="dcterms:W3CDTF">2016-10-11T12:40:14Z</dcterms:modified>
</cp:coreProperties>
</file>